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5.png"/><Relationship Id="rId3" Type="http://schemas.openxmlformats.org/officeDocument/2006/relationships/image" Target="../media/image216.png"/><Relationship Id="rId4" Type="http://schemas.openxmlformats.org/officeDocument/2006/relationships/image" Target="../media/image217.png"/><Relationship Id="rId5" Type="http://schemas.openxmlformats.org/officeDocument/2006/relationships/image" Target="../media/image218.png"/><Relationship Id="rId6" Type="http://schemas.openxmlformats.org/officeDocument/2006/relationships/image" Target="../media/image219.png"/><Relationship Id="rId7" Type="http://schemas.openxmlformats.org/officeDocument/2006/relationships/image" Target="../media/image220.png"/><Relationship Id="rId8" Type="http://schemas.openxmlformats.org/officeDocument/2006/relationships/image" Target="../media/image221.png"/><Relationship Id="rId9" Type="http://schemas.openxmlformats.org/officeDocument/2006/relationships/image" Target="../media/image222.png"/><Relationship Id="rId10" Type="http://schemas.openxmlformats.org/officeDocument/2006/relationships/image" Target="../media/image223.png"/><Relationship Id="rId11" Type="http://schemas.openxmlformats.org/officeDocument/2006/relationships/image" Target="../media/image224.png"/><Relationship Id="rId12" Type="http://schemas.openxmlformats.org/officeDocument/2006/relationships/image" Target="../media/image225.png"/><Relationship Id="rId13" Type="http://schemas.openxmlformats.org/officeDocument/2006/relationships/image" Target="../media/image226.png"/><Relationship Id="rId14" Type="http://schemas.openxmlformats.org/officeDocument/2006/relationships/image" Target="../media/image227.png"/><Relationship Id="rId15" Type="http://schemas.openxmlformats.org/officeDocument/2006/relationships/image" Target="../media/image228.png"/><Relationship Id="rId16" Type="http://schemas.openxmlformats.org/officeDocument/2006/relationships/image" Target="../media/image229.png"/><Relationship Id="rId17" Type="http://schemas.openxmlformats.org/officeDocument/2006/relationships/image" Target="../media/image230.png"/><Relationship Id="rId18" Type="http://schemas.openxmlformats.org/officeDocument/2006/relationships/image" Target="../media/image231.png"/><Relationship Id="rId19" Type="http://schemas.openxmlformats.org/officeDocument/2006/relationships/image" Target="../media/image232.png"/><Relationship Id="rId20" Type="http://schemas.openxmlformats.org/officeDocument/2006/relationships/image" Target="../media/image233.png"/><Relationship Id="rId21" Type="http://schemas.openxmlformats.org/officeDocument/2006/relationships/image" Target="../media/image23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5.png"/><Relationship Id="rId3" Type="http://schemas.openxmlformats.org/officeDocument/2006/relationships/image" Target="../media/image236.png"/><Relationship Id="rId4" Type="http://schemas.openxmlformats.org/officeDocument/2006/relationships/image" Target="../media/image237.png"/><Relationship Id="rId5" Type="http://schemas.openxmlformats.org/officeDocument/2006/relationships/image" Target="../media/image238.png"/><Relationship Id="rId6" Type="http://schemas.openxmlformats.org/officeDocument/2006/relationships/image" Target="../media/image239.png"/><Relationship Id="rId7" Type="http://schemas.openxmlformats.org/officeDocument/2006/relationships/image" Target="../media/image240.png"/><Relationship Id="rId8" Type="http://schemas.openxmlformats.org/officeDocument/2006/relationships/image" Target="../media/image241.png"/><Relationship Id="rId9" Type="http://schemas.openxmlformats.org/officeDocument/2006/relationships/image" Target="../media/image242.png"/><Relationship Id="rId10" Type="http://schemas.openxmlformats.org/officeDocument/2006/relationships/image" Target="../media/image243.png"/><Relationship Id="rId11" Type="http://schemas.openxmlformats.org/officeDocument/2006/relationships/image" Target="../media/image244.png"/><Relationship Id="rId12" Type="http://schemas.openxmlformats.org/officeDocument/2006/relationships/image" Target="../media/image245.png"/><Relationship Id="rId13" Type="http://schemas.openxmlformats.org/officeDocument/2006/relationships/image" Target="../media/image246.png"/><Relationship Id="rId14" Type="http://schemas.openxmlformats.org/officeDocument/2006/relationships/image" Target="../media/image247.png"/><Relationship Id="rId15" Type="http://schemas.openxmlformats.org/officeDocument/2006/relationships/image" Target="../media/image248.png"/><Relationship Id="rId16" Type="http://schemas.openxmlformats.org/officeDocument/2006/relationships/image" Target="../media/image249.png"/><Relationship Id="rId17" Type="http://schemas.openxmlformats.org/officeDocument/2006/relationships/image" Target="../media/image250.png"/><Relationship Id="rId18" Type="http://schemas.openxmlformats.org/officeDocument/2006/relationships/image" Target="../media/image251.png"/><Relationship Id="rId19" Type="http://schemas.openxmlformats.org/officeDocument/2006/relationships/image" Target="../media/image252.png"/><Relationship Id="rId20" Type="http://schemas.openxmlformats.org/officeDocument/2006/relationships/image" Target="../media/image253.png"/><Relationship Id="rId21" Type="http://schemas.openxmlformats.org/officeDocument/2006/relationships/image" Target="../media/image254.png"/><Relationship Id="rId22" Type="http://schemas.openxmlformats.org/officeDocument/2006/relationships/image" Target="../media/image255.png"/><Relationship Id="rId23" Type="http://schemas.openxmlformats.org/officeDocument/2006/relationships/image" Target="../media/image256.png"/><Relationship Id="rId24" Type="http://schemas.openxmlformats.org/officeDocument/2006/relationships/image" Target="../media/image257.png"/><Relationship Id="rId25" Type="http://schemas.openxmlformats.org/officeDocument/2006/relationships/image" Target="../media/image258.png"/><Relationship Id="rId26" Type="http://schemas.openxmlformats.org/officeDocument/2006/relationships/image" Target="../media/image259.png"/><Relationship Id="rId27" Type="http://schemas.openxmlformats.org/officeDocument/2006/relationships/image" Target="../media/image260.png"/><Relationship Id="rId28" Type="http://schemas.openxmlformats.org/officeDocument/2006/relationships/image" Target="../media/image261.png"/><Relationship Id="rId29" Type="http://schemas.openxmlformats.org/officeDocument/2006/relationships/image" Target="../media/image262.png"/><Relationship Id="rId30" Type="http://schemas.openxmlformats.org/officeDocument/2006/relationships/image" Target="../media/image263.png"/><Relationship Id="rId31" Type="http://schemas.openxmlformats.org/officeDocument/2006/relationships/image" Target="../media/image264.png"/><Relationship Id="rId32" Type="http://schemas.openxmlformats.org/officeDocument/2006/relationships/image" Target="../media/image265.png"/><Relationship Id="rId33" Type="http://schemas.openxmlformats.org/officeDocument/2006/relationships/image" Target="../media/image266.png"/><Relationship Id="rId34" Type="http://schemas.openxmlformats.org/officeDocument/2006/relationships/image" Target="../media/image267.png"/><Relationship Id="rId35" Type="http://schemas.openxmlformats.org/officeDocument/2006/relationships/image" Target="../media/image268.png"/><Relationship Id="rId36" Type="http://schemas.openxmlformats.org/officeDocument/2006/relationships/image" Target="../media/image269.png"/><Relationship Id="rId37" Type="http://schemas.openxmlformats.org/officeDocument/2006/relationships/image" Target="../media/image270.png"/><Relationship Id="rId38" Type="http://schemas.openxmlformats.org/officeDocument/2006/relationships/image" Target="../media/image271.png"/><Relationship Id="rId39" Type="http://schemas.openxmlformats.org/officeDocument/2006/relationships/image" Target="../media/image272.png"/><Relationship Id="rId40" Type="http://schemas.openxmlformats.org/officeDocument/2006/relationships/image" Target="../media/image273.png"/><Relationship Id="rId41" Type="http://schemas.openxmlformats.org/officeDocument/2006/relationships/image" Target="../media/image274.png"/><Relationship Id="rId42" Type="http://schemas.openxmlformats.org/officeDocument/2006/relationships/image" Target="../media/image275.png"/><Relationship Id="rId43" Type="http://schemas.openxmlformats.org/officeDocument/2006/relationships/image" Target="../media/image276.png"/><Relationship Id="rId44" Type="http://schemas.openxmlformats.org/officeDocument/2006/relationships/image" Target="../media/image277.png"/><Relationship Id="rId45" Type="http://schemas.openxmlformats.org/officeDocument/2006/relationships/image" Target="../media/image278.png"/><Relationship Id="rId46" Type="http://schemas.openxmlformats.org/officeDocument/2006/relationships/image" Target="../media/image279.png"/><Relationship Id="rId47" Type="http://schemas.openxmlformats.org/officeDocument/2006/relationships/image" Target="../media/image280.png"/><Relationship Id="rId48" Type="http://schemas.openxmlformats.org/officeDocument/2006/relationships/image" Target="../media/image281.png"/><Relationship Id="rId49" Type="http://schemas.openxmlformats.org/officeDocument/2006/relationships/image" Target="../media/image282.png"/><Relationship Id="rId50" Type="http://schemas.openxmlformats.org/officeDocument/2006/relationships/image" Target="../media/image283.png"/><Relationship Id="rId51" Type="http://schemas.openxmlformats.org/officeDocument/2006/relationships/image" Target="../media/image284.png"/><Relationship Id="rId52" Type="http://schemas.openxmlformats.org/officeDocument/2006/relationships/image" Target="../media/image285.png"/><Relationship Id="rId53" Type="http://schemas.openxmlformats.org/officeDocument/2006/relationships/image" Target="../media/image286.png"/><Relationship Id="rId54" Type="http://schemas.openxmlformats.org/officeDocument/2006/relationships/image" Target="../media/image287.png"/><Relationship Id="rId55" Type="http://schemas.openxmlformats.org/officeDocument/2006/relationships/image" Target="../media/image288.png"/><Relationship Id="rId56" Type="http://schemas.openxmlformats.org/officeDocument/2006/relationships/image" Target="../media/image289.png"/><Relationship Id="rId57" Type="http://schemas.openxmlformats.org/officeDocument/2006/relationships/image" Target="../media/image29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1.png"/><Relationship Id="rId3" Type="http://schemas.openxmlformats.org/officeDocument/2006/relationships/image" Target="../media/image292.png"/><Relationship Id="rId4" Type="http://schemas.openxmlformats.org/officeDocument/2006/relationships/image" Target="../media/image293.png"/><Relationship Id="rId5" Type="http://schemas.openxmlformats.org/officeDocument/2006/relationships/image" Target="../media/image294.png"/><Relationship Id="rId6" Type="http://schemas.openxmlformats.org/officeDocument/2006/relationships/image" Target="../media/image295.png"/><Relationship Id="rId7" Type="http://schemas.openxmlformats.org/officeDocument/2006/relationships/image" Target="../media/image296.png"/><Relationship Id="rId8" Type="http://schemas.openxmlformats.org/officeDocument/2006/relationships/image" Target="../media/image297.png"/><Relationship Id="rId9" Type="http://schemas.openxmlformats.org/officeDocument/2006/relationships/image" Target="../media/image298.png"/><Relationship Id="rId10" Type="http://schemas.openxmlformats.org/officeDocument/2006/relationships/image" Target="../media/image299.png"/><Relationship Id="rId11" Type="http://schemas.openxmlformats.org/officeDocument/2006/relationships/image" Target="../media/image300.png"/><Relationship Id="rId12" Type="http://schemas.openxmlformats.org/officeDocument/2006/relationships/image" Target="../media/image301.png"/><Relationship Id="rId13" Type="http://schemas.openxmlformats.org/officeDocument/2006/relationships/image" Target="../media/image302.png"/><Relationship Id="rId14" Type="http://schemas.openxmlformats.org/officeDocument/2006/relationships/image" Target="../media/image303.png"/><Relationship Id="rId15" Type="http://schemas.openxmlformats.org/officeDocument/2006/relationships/image" Target="../media/image304.png"/><Relationship Id="rId16" Type="http://schemas.openxmlformats.org/officeDocument/2006/relationships/image" Target="../media/image305.png"/><Relationship Id="rId17" Type="http://schemas.openxmlformats.org/officeDocument/2006/relationships/image" Target="../media/image306.png"/><Relationship Id="rId18" Type="http://schemas.openxmlformats.org/officeDocument/2006/relationships/image" Target="../media/image307.png"/><Relationship Id="rId19" Type="http://schemas.openxmlformats.org/officeDocument/2006/relationships/image" Target="../media/image308.png"/><Relationship Id="rId20" Type="http://schemas.openxmlformats.org/officeDocument/2006/relationships/image" Target="../media/image309.png"/><Relationship Id="rId21" Type="http://schemas.openxmlformats.org/officeDocument/2006/relationships/image" Target="../media/image310.png"/><Relationship Id="rId22" Type="http://schemas.openxmlformats.org/officeDocument/2006/relationships/image" Target="../media/image311.png"/><Relationship Id="rId23" Type="http://schemas.openxmlformats.org/officeDocument/2006/relationships/image" Target="../media/image312.png"/><Relationship Id="rId24" Type="http://schemas.openxmlformats.org/officeDocument/2006/relationships/image" Target="../media/image313.png"/><Relationship Id="rId25" Type="http://schemas.openxmlformats.org/officeDocument/2006/relationships/image" Target="../media/image314.png"/><Relationship Id="rId26" Type="http://schemas.openxmlformats.org/officeDocument/2006/relationships/image" Target="../media/image31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6.png"/><Relationship Id="rId3" Type="http://schemas.openxmlformats.org/officeDocument/2006/relationships/image" Target="../media/image317.png"/><Relationship Id="rId4" Type="http://schemas.openxmlformats.org/officeDocument/2006/relationships/image" Target="../media/image318.png"/><Relationship Id="rId5" Type="http://schemas.openxmlformats.org/officeDocument/2006/relationships/image" Target="../media/image319.png"/><Relationship Id="rId6" Type="http://schemas.openxmlformats.org/officeDocument/2006/relationships/image" Target="../media/image320.png"/><Relationship Id="rId7" Type="http://schemas.openxmlformats.org/officeDocument/2006/relationships/image" Target="../media/image321.png"/><Relationship Id="rId8" Type="http://schemas.openxmlformats.org/officeDocument/2006/relationships/image" Target="../media/image322.png"/><Relationship Id="rId9" Type="http://schemas.openxmlformats.org/officeDocument/2006/relationships/image" Target="../media/image32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4.png"/><Relationship Id="rId3" Type="http://schemas.openxmlformats.org/officeDocument/2006/relationships/image" Target="../media/image325.png"/><Relationship Id="rId4" Type="http://schemas.openxmlformats.org/officeDocument/2006/relationships/image" Target="../media/image326.png"/><Relationship Id="rId5" Type="http://schemas.openxmlformats.org/officeDocument/2006/relationships/image" Target="../media/image327.png"/><Relationship Id="rId6" Type="http://schemas.openxmlformats.org/officeDocument/2006/relationships/image" Target="../media/image328.png"/><Relationship Id="rId7" Type="http://schemas.openxmlformats.org/officeDocument/2006/relationships/image" Target="../media/image329.png"/><Relationship Id="rId8" Type="http://schemas.openxmlformats.org/officeDocument/2006/relationships/image" Target="../media/image330.png"/><Relationship Id="rId9" Type="http://schemas.openxmlformats.org/officeDocument/2006/relationships/image" Target="../media/image331.png"/><Relationship Id="rId10" Type="http://schemas.openxmlformats.org/officeDocument/2006/relationships/image" Target="../media/image332.png"/><Relationship Id="rId11" Type="http://schemas.openxmlformats.org/officeDocument/2006/relationships/image" Target="../media/image333.png"/><Relationship Id="rId12" Type="http://schemas.openxmlformats.org/officeDocument/2006/relationships/image" Target="../media/image334.png"/><Relationship Id="rId13" Type="http://schemas.openxmlformats.org/officeDocument/2006/relationships/image" Target="../media/image335.png"/><Relationship Id="rId14" Type="http://schemas.openxmlformats.org/officeDocument/2006/relationships/image" Target="../media/image336.png"/><Relationship Id="rId15" Type="http://schemas.openxmlformats.org/officeDocument/2006/relationships/image" Target="../media/image337.png"/><Relationship Id="rId16" Type="http://schemas.openxmlformats.org/officeDocument/2006/relationships/image" Target="../media/image338.png"/><Relationship Id="rId17" Type="http://schemas.openxmlformats.org/officeDocument/2006/relationships/image" Target="../media/image339.png"/><Relationship Id="rId18" Type="http://schemas.openxmlformats.org/officeDocument/2006/relationships/image" Target="../media/image340.png"/><Relationship Id="rId19" Type="http://schemas.openxmlformats.org/officeDocument/2006/relationships/image" Target="../media/image341.png"/><Relationship Id="rId20" Type="http://schemas.openxmlformats.org/officeDocument/2006/relationships/image" Target="../media/image342.png"/><Relationship Id="rId21" Type="http://schemas.openxmlformats.org/officeDocument/2006/relationships/image" Target="../media/image343.png"/><Relationship Id="rId22" Type="http://schemas.openxmlformats.org/officeDocument/2006/relationships/image" Target="../media/image344.png"/><Relationship Id="rId23" Type="http://schemas.openxmlformats.org/officeDocument/2006/relationships/image" Target="../media/image34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6.png"/><Relationship Id="rId3" Type="http://schemas.openxmlformats.org/officeDocument/2006/relationships/image" Target="../media/image347.png"/><Relationship Id="rId4" Type="http://schemas.openxmlformats.org/officeDocument/2006/relationships/image" Target="../media/image348.png"/><Relationship Id="rId5" Type="http://schemas.openxmlformats.org/officeDocument/2006/relationships/image" Target="../media/image349.png"/><Relationship Id="rId6" Type="http://schemas.openxmlformats.org/officeDocument/2006/relationships/image" Target="../media/image350.png"/><Relationship Id="rId7" Type="http://schemas.openxmlformats.org/officeDocument/2006/relationships/image" Target="../media/image351.png"/><Relationship Id="rId8" Type="http://schemas.openxmlformats.org/officeDocument/2006/relationships/image" Target="../media/image352.png"/><Relationship Id="rId9" Type="http://schemas.openxmlformats.org/officeDocument/2006/relationships/image" Target="../media/image353.png"/><Relationship Id="rId10" Type="http://schemas.openxmlformats.org/officeDocument/2006/relationships/image" Target="../media/image354.png"/><Relationship Id="rId11" Type="http://schemas.openxmlformats.org/officeDocument/2006/relationships/image" Target="../media/image355.png"/><Relationship Id="rId12" Type="http://schemas.openxmlformats.org/officeDocument/2006/relationships/image" Target="../media/image356.png"/><Relationship Id="rId13" Type="http://schemas.openxmlformats.org/officeDocument/2006/relationships/image" Target="../media/image35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9" Type="http://schemas.openxmlformats.org/officeDocument/2006/relationships/image" Target="../media/image29.png"/><Relationship Id="rId20" Type="http://schemas.openxmlformats.org/officeDocument/2006/relationships/image" Target="../media/image30.png"/><Relationship Id="rId21" Type="http://schemas.openxmlformats.org/officeDocument/2006/relationships/image" Target="../media/image31.png"/><Relationship Id="rId22" Type="http://schemas.openxmlformats.org/officeDocument/2006/relationships/image" Target="../media/image32.png"/><Relationship Id="rId23" Type="http://schemas.openxmlformats.org/officeDocument/2006/relationships/image" Target="../media/image33.png"/><Relationship Id="rId24" Type="http://schemas.openxmlformats.org/officeDocument/2006/relationships/image" Target="../media/image34.png"/><Relationship Id="rId25" Type="http://schemas.openxmlformats.org/officeDocument/2006/relationships/image" Target="../media/image35.png"/><Relationship Id="rId26" Type="http://schemas.openxmlformats.org/officeDocument/2006/relationships/image" Target="../media/image36.png"/><Relationship Id="rId27" Type="http://schemas.openxmlformats.org/officeDocument/2006/relationships/image" Target="../media/image37.png"/><Relationship Id="rId28" Type="http://schemas.openxmlformats.org/officeDocument/2006/relationships/image" Target="../media/image38.png"/><Relationship Id="rId29" Type="http://schemas.openxmlformats.org/officeDocument/2006/relationships/image" Target="../media/image3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Relationship Id="rId15" Type="http://schemas.openxmlformats.org/officeDocument/2006/relationships/image" Target="../media/image53.png"/><Relationship Id="rId16" Type="http://schemas.openxmlformats.org/officeDocument/2006/relationships/image" Target="../media/image54.png"/><Relationship Id="rId17" Type="http://schemas.openxmlformats.org/officeDocument/2006/relationships/image" Target="../media/image55.png"/><Relationship Id="rId18" Type="http://schemas.openxmlformats.org/officeDocument/2006/relationships/image" Target="../media/image56.png"/><Relationship Id="rId19" Type="http://schemas.openxmlformats.org/officeDocument/2006/relationships/image" Target="../media/image57.png"/><Relationship Id="rId20" Type="http://schemas.openxmlformats.org/officeDocument/2006/relationships/image" Target="../media/image58.png"/><Relationship Id="rId21" Type="http://schemas.openxmlformats.org/officeDocument/2006/relationships/image" Target="../media/image59.png"/><Relationship Id="rId22" Type="http://schemas.openxmlformats.org/officeDocument/2006/relationships/image" Target="../media/image6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Relationship Id="rId11" Type="http://schemas.openxmlformats.org/officeDocument/2006/relationships/image" Target="../media/image70.png"/><Relationship Id="rId12" Type="http://schemas.openxmlformats.org/officeDocument/2006/relationships/image" Target="../media/image71.png"/><Relationship Id="rId13" Type="http://schemas.openxmlformats.org/officeDocument/2006/relationships/image" Target="../media/image72.png"/><Relationship Id="rId14" Type="http://schemas.openxmlformats.org/officeDocument/2006/relationships/image" Target="../media/image73.png"/><Relationship Id="rId15" Type="http://schemas.openxmlformats.org/officeDocument/2006/relationships/image" Target="../media/image74.png"/><Relationship Id="rId16" Type="http://schemas.openxmlformats.org/officeDocument/2006/relationships/image" Target="../media/image75.png"/><Relationship Id="rId17" Type="http://schemas.openxmlformats.org/officeDocument/2006/relationships/image" Target="../media/image76.png"/><Relationship Id="rId18" Type="http://schemas.openxmlformats.org/officeDocument/2006/relationships/image" Target="../media/image77.png"/><Relationship Id="rId19" Type="http://schemas.openxmlformats.org/officeDocument/2006/relationships/image" Target="../media/image78.png"/><Relationship Id="rId20" Type="http://schemas.openxmlformats.org/officeDocument/2006/relationships/image" Target="../media/image79.png"/><Relationship Id="rId21" Type="http://schemas.openxmlformats.org/officeDocument/2006/relationships/image" Target="../media/image80.png"/><Relationship Id="rId22" Type="http://schemas.openxmlformats.org/officeDocument/2006/relationships/image" Target="../media/image81.png"/><Relationship Id="rId23" Type="http://schemas.openxmlformats.org/officeDocument/2006/relationships/image" Target="../media/image8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Relationship Id="rId10" Type="http://schemas.openxmlformats.org/officeDocument/2006/relationships/image" Target="../media/image91.png"/><Relationship Id="rId11" Type="http://schemas.openxmlformats.org/officeDocument/2006/relationships/image" Target="../media/image92.png"/><Relationship Id="rId12" Type="http://schemas.openxmlformats.org/officeDocument/2006/relationships/image" Target="../media/image93.png"/><Relationship Id="rId13" Type="http://schemas.openxmlformats.org/officeDocument/2006/relationships/image" Target="../media/image94.png"/><Relationship Id="rId14" Type="http://schemas.openxmlformats.org/officeDocument/2006/relationships/image" Target="../media/image95.png"/><Relationship Id="rId15" Type="http://schemas.openxmlformats.org/officeDocument/2006/relationships/image" Target="../media/image96.png"/><Relationship Id="rId16" Type="http://schemas.openxmlformats.org/officeDocument/2006/relationships/image" Target="../media/image97.png"/><Relationship Id="rId17" Type="http://schemas.openxmlformats.org/officeDocument/2006/relationships/image" Target="../media/image98.png"/><Relationship Id="rId18" Type="http://schemas.openxmlformats.org/officeDocument/2006/relationships/image" Target="../media/image99.png"/><Relationship Id="rId19" Type="http://schemas.openxmlformats.org/officeDocument/2006/relationships/image" Target="../media/image100.png"/><Relationship Id="rId20" Type="http://schemas.openxmlformats.org/officeDocument/2006/relationships/image" Target="../media/image101.png"/><Relationship Id="rId21" Type="http://schemas.openxmlformats.org/officeDocument/2006/relationships/image" Target="../media/image102.png"/><Relationship Id="rId22" Type="http://schemas.openxmlformats.org/officeDocument/2006/relationships/image" Target="../media/image103.png"/><Relationship Id="rId23" Type="http://schemas.openxmlformats.org/officeDocument/2006/relationships/image" Target="../media/image104.png"/><Relationship Id="rId24" Type="http://schemas.openxmlformats.org/officeDocument/2006/relationships/image" Target="../media/image105.png"/><Relationship Id="rId25" Type="http://schemas.openxmlformats.org/officeDocument/2006/relationships/image" Target="../media/image106.png"/><Relationship Id="rId26" Type="http://schemas.openxmlformats.org/officeDocument/2006/relationships/image" Target="../media/image107.png"/><Relationship Id="rId27" Type="http://schemas.openxmlformats.org/officeDocument/2006/relationships/image" Target="../media/image108.png"/><Relationship Id="rId28" Type="http://schemas.openxmlformats.org/officeDocument/2006/relationships/image" Target="../media/image109.png"/><Relationship Id="rId29" Type="http://schemas.openxmlformats.org/officeDocument/2006/relationships/image" Target="../media/image110.png"/><Relationship Id="rId30" Type="http://schemas.openxmlformats.org/officeDocument/2006/relationships/image" Target="../media/image111.png"/><Relationship Id="rId31" Type="http://schemas.openxmlformats.org/officeDocument/2006/relationships/image" Target="../media/image112.png"/><Relationship Id="rId32" Type="http://schemas.openxmlformats.org/officeDocument/2006/relationships/image" Target="../media/image113.png"/><Relationship Id="rId33" Type="http://schemas.openxmlformats.org/officeDocument/2006/relationships/image" Target="../media/image114.png"/><Relationship Id="rId34" Type="http://schemas.openxmlformats.org/officeDocument/2006/relationships/image" Target="../media/image115.png"/><Relationship Id="rId35" Type="http://schemas.openxmlformats.org/officeDocument/2006/relationships/image" Target="../media/image116.png"/><Relationship Id="rId36" Type="http://schemas.openxmlformats.org/officeDocument/2006/relationships/image" Target="../media/image117.png"/><Relationship Id="rId37" Type="http://schemas.openxmlformats.org/officeDocument/2006/relationships/image" Target="../media/image118.png"/><Relationship Id="rId38" Type="http://schemas.openxmlformats.org/officeDocument/2006/relationships/image" Target="../media/image119.png"/><Relationship Id="rId39" Type="http://schemas.openxmlformats.org/officeDocument/2006/relationships/image" Target="../media/image120.png"/><Relationship Id="rId40" Type="http://schemas.openxmlformats.org/officeDocument/2006/relationships/image" Target="../media/image121.png"/><Relationship Id="rId41" Type="http://schemas.openxmlformats.org/officeDocument/2006/relationships/image" Target="../media/image122.png"/><Relationship Id="rId42" Type="http://schemas.openxmlformats.org/officeDocument/2006/relationships/image" Target="../media/image123.png"/><Relationship Id="rId43" Type="http://schemas.openxmlformats.org/officeDocument/2006/relationships/image" Target="../media/image124.png"/><Relationship Id="rId44" Type="http://schemas.openxmlformats.org/officeDocument/2006/relationships/image" Target="../media/image125.png"/><Relationship Id="rId45" Type="http://schemas.openxmlformats.org/officeDocument/2006/relationships/image" Target="../media/image126.png"/><Relationship Id="rId46" Type="http://schemas.openxmlformats.org/officeDocument/2006/relationships/image" Target="../media/image127.png"/><Relationship Id="rId47" Type="http://schemas.openxmlformats.org/officeDocument/2006/relationships/image" Target="../media/image128.png"/><Relationship Id="rId48" Type="http://schemas.openxmlformats.org/officeDocument/2006/relationships/image" Target="../media/image129.png"/><Relationship Id="rId49" Type="http://schemas.openxmlformats.org/officeDocument/2006/relationships/image" Target="../media/image130.png"/><Relationship Id="rId50" Type="http://schemas.openxmlformats.org/officeDocument/2006/relationships/image" Target="../media/image131.png"/><Relationship Id="rId51" Type="http://schemas.openxmlformats.org/officeDocument/2006/relationships/image" Target="../media/image132.png"/><Relationship Id="rId52" Type="http://schemas.openxmlformats.org/officeDocument/2006/relationships/image" Target="../media/image133.png"/><Relationship Id="rId53" Type="http://schemas.openxmlformats.org/officeDocument/2006/relationships/image" Target="../media/image134.png"/><Relationship Id="rId54" Type="http://schemas.openxmlformats.org/officeDocument/2006/relationships/image" Target="../media/image135.png"/><Relationship Id="rId55" Type="http://schemas.openxmlformats.org/officeDocument/2006/relationships/image" Target="../media/image136.png"/><Relationship Id="rId56" Type="http://schemas.openxmlformats.org/officeDocument/2006/relationships/image" Target="../media/image13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Relationship Id="rId8" Type="http://schemas.openxmlformats.org/officeDocument/2006/relationships/image" Target="../media/image144.png"/><Relationship Id="rId9" Type="http://schemas.openxmlformats.org/officeDocument/2006/relationships/image" Target="../media/image145.png"/><Relationship Id="rId10" Type="http://schemas.openxmlformats.org/officeDocument/2006/relationships/image" Target="../media/image146.png"/><Relationship Id="rId11" Type="http://schemas.openxmlformats.org/officeDocument/2006/relationships/image" Target="../media/image147.png"/><Relationship Id="rId12" Type="http://schemas.openxmlformats.org/officeDocument/2006/relationships/image" Target="../media/image148.png"/><Relationship Id="rId13" Type="http://schemas.openxmlformats.org/officeDocument/2006/relationships/image" Target="../media/image149.png"/><Relationship Id="rId14" Type="http://schemas.openxmlformats.org/officeDocument/2006/relationships/image" Target="../media/image150.png"/><Relationship Id="rId15" Type="http://schemas.openxmlformats.org/officeDocument/2006/relationships/image" Target="../media/image151.png"/><Relationship Id="rId16" Type="http://schemas.openxmlformats.org/officeDocument/2006/relationships/image" Target="../media/image152.png"/><Relationship Id="rId17" Type="http://schemas.openxmlformats.org/officeDocument/2006/relationships/image" Target="../media/image153.png"/><Relationship Id="rId18" Type="http://schemas.openxmlformats.org/officeDocument/2006/relationships/image" Target="../media/image154.png"/><Relationship Id="rId19" Type="http://schemas.openxmlformats.org/officeDocument/2006/relationships/image" Target="../media/image155.png"/><Relationship Id="rId20" Type="http://schemas.openxmlformats.org/officeDocument/2006/relationships/image" Target="../media/image156.png"/><Relationship Id="rId21" Type="http://schemas.openxmlformats.org/officeDocument/2006/relationships/image" Target="../media/image157.png"/><Relationship Id="rId22" Type="http://schemas.openxmlformats.org/officeDocument/2006/relationships/image" Target="../media/image15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Relationship Id="rId8" Type="http://schemas.openxmlformats.org/officeDocument/2006/relationships/image" Target="../media/image165.png"/><Relationship Id="rId9" Type="http://schemas.openxmlformats.org/officeDocument/2006/relationships/image" Target="../media/image166.png"/><Relationship Id="rId10" Type="http://schemas.openxmlformats.org/officeDocument/2006/relationships/image" Target="../media/image167.png"/><Relationship Id="rId11" Type="http://schemas.openxmlformats.org/officeDocument/2006/relationships/image" Target="../media/image168.png"/><Relationship Id="rId12" Type="http://schemas.openxmlformats.org/officeDocument/2006/relationships/image" Target="../media/image169.png"/><Relationship Id="rId13" Type="http://schemas.openxmlformats.org/officeDocument/2006/relationships/image" Target="../media/image170.png"/><Relationship Id="rId14" Type="http://schemas.openxmlformats.org/officeDocument/2006/relationships/image" Target="../media/image171.png"/><Relationship Id="rId15" Type="http://schemas.openxmlformats.org/officeDocument/2006/relationships/image" Target="../media/image172.png"/><Relationship Id="rId16" Type="http://schemas.openxmlformats.org/officeDocument/2006/relationships/image" Target="../media/image173.png"/><Relationship Id="rId17" Type="http://schemas.openxmlformats.org/officeDocument/2006/relationships/image" Target="../media/image17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Relationship Id="rId8" Type="http://schemas.openxmlformats.org/officeDocument/2006/relationships/image" Target="../media/image181.png"/><Relationship Id="rId9" Type="http://schemas.openxmlformats.org/officeDocument/2006/relationships/image" Target="../media/image182.png"/><Relationship Id="rId10" Type="http://schemas.openxmlformats.org/officeDocument/2006/relationships/image" Target="../media/image183.png"/><Relationship Id="rId11" Type="http://schemas.openxmlformats.org/officeDocument/2006/relationships/image" Target="../media/image184.png"/><Relationship Id="rId12" Type="http://schemas.openxmlformats.org/officeDocument/2006/relationships/image" Target="../media/image185.png"/><Relationship Id="rId13" Type="http://schemas.openxmlformats.org/officeDocument/2006/relationships/image" Target="../media/image186.png"/><Relationship Id="rId14" Type="http://schemas.openxmlformats.org/officeDocument/2006/relationships/image" Target="../media/image187.png"/><Relationship Id="rId15" Type="http://schemas.openxmlformats.org/officeDocument/2006/relationships/image" Target="../media/image188.png"/><Relationship Id="rId16" Type="http://schemas.openxmlformats.org/officeDocument/2006/relationships/image" Target="../media/image189.png"/><Relationship Id="rId17" Type="http://schemas.openxmlformats.org/officeDocument/2006/relationships/image" Target="../media/image190.png"/><Relationship Id="rId18" Type="http://schemas.openxmlformats.org/officeDocument/2006/relationships/image" Target="../media/image191.png"/><Relationship Id="rId19" Type="http://schemas.openxmlformats.org/officeDocument/2006/relationships/image" Target="../media/image19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3.png"/><Relationship Id="rId3" Type="http://schemas.openxmlformats.org/officeDocument/2006/relationships/image" Target="../media/image194.png"/><Relationship Id="rId4" Type="http://schemas.openxmlformats.org/officeDocument/2006/relationships/image" Target="../media/image195.png"/><Relationship Id="rId5" Type="http://schemas.openxmlformats.org/officeDocument/2006/relationships/image" Target="../media/image196.png"/><Relationship Id="rId6" Type="http://schemas.openxmlformats.org/officeDocument/2006/relationships/image" Target="../media/image197.png"/><Relationship Id="rId7" Type="http://schemas.openxmlformats.org/officeDocument/2006/relationships/image" Target="../media/image198.png"/><Relationship Id="rId8" Type="http://schemas.openxmlformats.org/officeDocument/2006/relationships/image" Target="../media/image199.png"/><Relationship Id="rId9" Type="http://schemas.openxmlformats.org/officeDocument/2006/relationships/image" Target="../media/image200.png"/><Relationship Id="rId10" Type="http://schemas.openxmlformats.org/officeDocument/2006/relationships/image" Target="../media/image201.png"/><Relationship Id="rId11" Type="http://schemas.openxmlformats.org/officeDocument/2006/relationships/image" Target="../media/image202.png"/><Relationship Id="rId12" Type="http://schemas.openxmlformats.org/officeDocument/2006/relationships/image" Target="../media/image203.png"/><Relationship Id="rId13" Type="http://schemas.openxmlformats.org/officeDocument/2006/relationships/image" Target="../media/image204.png"/><Relationship Id="rId14" Type="http://schemas.openxmlformats.org/officeDocument/2006/relationships/image" Target="../media/image205.png"/><Relationship Id="rId15" Type="http://schemas.openxmlformats.org/officeDocument/2006/relationships/image" Target="../media/image206.png"/><Relationship Id="rId16" Type="http://schemas.openxmlformats.org/officeDocument/2006/relationships/image" Target="../media/image207.png"/><Relationship Id="rId17" Type="http://schemas.openxmlformats.org/officeDocument/2006/relationships/image" Target="../media/image208.png"/><Relationship Id="rId18" Type="http://schemas.openxmlformats.org/officeDocument/2006/relationships/image" Target="../media/image209.png"/><Relationship Id="rId19" Type="http://schemas.openxmlformats.org/officeDocument/2006/relationships/image" Target="../media/image210.png"/><Relationship Id="rId20" Type="http://schemas.openxmlformats.org/officeDocument/2006/relationships/image" Target="../media/image211.png"/><Relationship Id="rId21" Type="http://schemas.openxmlformats.org/officeDocument/2006/relationships/image" Target="../media/image212.png"/><Relationship Id="rId22" Type="http://schemas.openxmlformats.org/officeDocument/2006/relationships/image" Target="../media/image213.png"/><Relationship Id="rId23" Type="http://schemas.openxmlformats.org/officeDocument/2006/relationships/image" Target="../media/image21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537370"/>
            <a:ext cx="18285714" cy="1748344"/>
            <a:chOff x="0" y="8537370"/>
            <a:chExt cx="18285714" cy="17483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537370"/>
              <a:ext cx="18285714" cy="174834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0953" y="9120201"/>
            <a:ext cx="4739946" cy="3552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31352" y="3026839"/>
            <a:ext cx="2302579" cy="2302579"/>
            <a:chOff x="2931352" y="3026839"/>
            <a:chExt cx="2302579" cy="230257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31352" y="3026839"/>
              <a:ext cx="2302579" cy="230257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63616" y="2978254"/>
            <a:ext cx="6813641" cy="56665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43193" y="2241774"/>
            <a:ext cx="15796156" cy="65078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648754" y="4049797"/>
            <a:ext cx="199941" cy="199941"/>
            <a:chOff x="14648754" y="4049797"/>
            <a:chExt cx="199941" cy="19994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48754" y="4049797"/>
              <a:ext cx="199941" cy="1999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035428" y="4374074"/>
            <a:ext cx="595535" cy="595535"/>
            <a:chOff x="15035428" y="4374074"/>
            <a:chExt cx="595535" cy="5955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35428" y="4374074"/>
              <a:ext cx="595535" cy="5955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594203" y="2803997"/>
            <a:ext cx="1001503" cy="1001503"/>
            <a:chOff x="2594203" y="2803997"/>
            <a:chExt cx="1001503" cy="100150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94203" y="2803997"/>
              <a:ext cx="1001503" cy="10015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241036" y="7114192"/>
            <a:ext cx="3815560" cy="3815560"/>
            <a:chOff x="10241036" y="7114192"/>
            <a:chExt cx="3815560" cy="381556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41036" y="7114192"/>
              <a:ext cx="3815560" cy="381556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33540" y="5634293"/>
            <a:ext cx="3958731" cy="16381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2545" y="3163169"/>
            <a:ext cx="18532003" cy="7198375"/>
            <a:chOff x="-132545" y="3163169"/>
            <a:chExt cx="18532003" cy="71983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2545" y="3163169"/>
              <a:ext cx="18532003" cy="71983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32196" y="483235"/>
            <a:ext cx="1580994" cy="15887793"/>
            <a:chOff x="8332196" y="483235"/>
            <a:chExt cx="1580994" cy="158877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7508581" y="-7409664"/>
              <a:ext cx="3161987" cy="3177558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8332196" y="483235"/>
              <a:ext cx="1580994" cy="158877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86104" y="-1357393"/>
            <a:ext cx="1580994" cy="15880605"/>
            <a:chOff x="8386104" y="-1357393"/>
            <a:chExt cx="1580994" cy="158806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7562489" y="-9246698"/>
              <a:ext cx="3161987" cy="3176121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8386104" y="-1357393"/>
              <a:ext cx="1580994" cy="158806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00480" y="-3220460"/>
            <a:ext cx="1580994" cy="15851854"/>
            <a:chOff x="8400480" y="-3220460"/>
            <a:chExt cx="1580994" cy="158518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7576865" y="-11095390"/>
              <a:ext cx="3161987" cy="31703709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8400480" y="-3220460"/>
              <a:ext cx="1580994" cy="1585185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66849" y="4138611"/>
            <a:ext cx="7751162" cy="115666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77646" y="6259108"/>
            <a:ext cx="2464086" cy="66836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31714" y="4248585"/>
            <a:ext cx="894273" cy="894273"/>
            <a:chOff x="1531714" y="4248585"/>
            <a:chExt cx="894273" cy="89427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31714" y="4248585"/>
              <a:ext cx="894273" cy="89427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89526" y="1765135"/>
            <a:ext cx="3585177" cy="84659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35239" y="629341"/>
            <a:ext cx="1251880" cy="31083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163810" y="610293"/>
            <a:ext cx="3460254" cy="31030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920001" y="653594"/>
            <a:ext cx="262931" cy="2444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31714" y="6107022"/>
            <a:ext cx="894273" cy="894273"/>
            <a:chOff x="1531714" y="6107022"/>
            <a:chExt cx="894273" cy="89427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31714" y="6107022"/>
              <a:ext cx="894273" cy="89427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31714" y="8020462"/>
            <a:ext cx="894273" cy="894273"/>
            <a:chOff x="1531714" y="8020462"/>
            <a:chExt cx="894273" cy="89427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31714" y="8020462"/>
              <a:ext cx="894273" cy="89427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677649" y="4381668"/>
            <a:ext cx="2464084" cy="66836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677649" y="8103325"/>
            <a:ext cx="2485798" cy="66836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766849" y="6012915"/>
            <a:ext cx="4485978" cy="115641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66849" y="7857144"/>
            <a:ext cx="2646026" cy="11576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9048"/>
            <a:ext cx="9212792" cy="10285714"/>
            <a:chOff x="0" y="19048"/>
            <a:chExt cx="9212792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9048"/>
              <a:ext cx="9212792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20001" y="653594"/>
            <a:ext cx="264150" cy="2444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46916" y="4045334"/>
            <a:ext cx="4731752" cy="4731752"/>
            <a:chOff x="6846916" y="4045334"/>
            <a:chExt cx="4731752" cy="47317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46916" y="4045334"/>
              <a:ext cx="4731752" cy="47317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67767" y="5158947"/>
            <a:ext cx="2690049" cy="2690049"/>
            <a:chOff x="7867767" y="5158947"/>
            <a:chExt cx="2690049" cy="26900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67767" y="5158947"/>
              <a:ext cx="2690049" cy="26900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27844" y="4347421"/>
            <a:ext cx="926644" cy="926644"/>
            <a:chOff x="10427844" y="4347421"/>
            <a:chExt cx="926644" cy="92664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427844" y="4347421"/>
              <a:ext cx="926644" cy="926644"/>
              <a:chOff x="10427844" y="4347421"/>
              <a:chExt cx="926644" cy="92664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964522" y="3884099"/>
                <a:ext cx="1853288" cy="1853288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427844" y="4347421"/>
                <a:ext cx="926644" cy="926644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84842" y="4602018"/>
              <a:ext cx="659016" cy="4074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27844" y="7716440"/>
            <a:ext cx="926644" cy="926644"/>
            <a:chOff x="10427844" y="7716440"/>
            <a:chExt cx="926644" cy="92664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427844" y="7716440"/>
              <a:ext cx="926644" cy="926644"/>
              <a:chOff x="10427844" y="7716440"/>
              <a:chExt cx="926644" cy="92664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964522" y="7253118"/>
                <a:ext cx="1853288" cy="1853288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427844" y="7716440"/>
                <a:ext cx="926644" cy="926644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84842" y="7979763"/>
              <a:ext cx="669936" cy="40748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016940" y="4337037"/>
            <a:ext cx="926644" cy="926644"/>
            <a:chOff x="7016940" y="4337037"/>
            <a:chExt cx="926644" cy="92664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016940" y="4337037"/>
              <a:ext cx="926644" cy="926644"/>
              <a:chOff x="7016940" y="4337037"/>
              <a:chExt cx="926644" cy="92664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553618" y="3873715"/>
                <a:ext cx="1853288" cy="1853288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016940" y="4337037"/>
                <a:ext cx="926644" cy="926644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75793" y="4618683"/>
              <a:ext cx="595055" cy="38765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016940" y="7716440"/>
            <a:ext cx="926644" cy="926644"/>
            <a:chOff x="7016940" y="7716440"/>
            <a:chExt cx="926644" cy="92664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016940" y="7716440"/>
              <a:ext cx="926644" cy="926644"/>
              <a:chOff x="7016940" y="7716440"/>
              <a:chExt cx="926644" cy="92664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553618" y="7253118"/>
                <a:ext cx="1853288" cy="1853288"/>
              </a:xfrm>
              <a:prstGeom prst="rect">
                <a:avLst/>
              </a:prstGeom>
            </p:spPr>
          </p:pic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016940" y="7716440"/>
                <a:ext cx="926644" cy="926644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73940" y="7979763"/>
              <a:ext cx="656476" cy="40748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84398" y="4718978"/>
            <a:ext cx="1162518" cy="162763"/>
            <a:chOff x="5684398" y="4718978"/>
            <a:chExt cx="1162518" cy="16276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84398" y="4718978"/>
              <a:ext cx="1162518" cy="162763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743124" y="5926790"/>
            <a:ext cx="3243875" cy="156388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888796" y="3727183"/>
            <a:ext cx="3640563" cy="2146354"/>
            <a:chOff x="1888796" y="3727183"/>
            <a:chExt cx="3640563" cy="214635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3553" y="2723240"/>
              <a:ext cx="7281125" cy="4292707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88796" y="3727183"/>
              <a:ext cx="3640563" cy="2146354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190010" y="5050982"/>
            <a:ext cx="3079851" cy="78154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240886" y="4678791"/>
            <a:ext cx="2403588" cy="35382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3440618" y="3987060"/>
            <a:ext cx="594061" cy="594070"/>
            <a:chOff x="3440618" y="3987060"/>
            <a:chExt cx="594061" cy="59407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440618" y="3987060"/>
              <a:ext cx="594061" cy="59407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860224" y="7106585"/>
            <a:ext cx="3640563" cy="2146354"/>
            <a:chOff x="1860224" y="7106585"/>
            <a:chExt cx="3640563" cy="214635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-5018" y="6102642"/>
              <a:ext cx="7281125" cy="4292707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860224" y="7106585"/>
              <a:ext cx="3640563" cy="2146354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190010" y="8430382"/>
            <a:ext cx="3062847" cy="783860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2240877" y="8058191"/>
            <a:ext cx="2257508" cy="35646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3407150" y="7372909"/>
            <a:ext cx="603854" cy="603854"/>
            <a:chOff x="3407150" y="7372909"/>
            <a:chExt cx="603854" cy="603854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407150" y="7372909"/>
              <a:ext cx="603854" cy="60385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784927" y="3727183"/>
            <a:ext cx="3640563" cy="2146354"/>
            <a:chOff x="12784927" y="3727183"/>
            <a:chExt cx="3640563" cy="2146354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919685" y="2723240"/>
              <a:ext cx="7281125" cy="4292707"/>
            </a:xfrm>
            <a:prstGeom prst="rect">
              <a:avLst/>
            </a:prstGeom>
          </p:spPr>
        </p:pic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784927" y="3727183"/>
              <a:ext cx="3640563" cy="2146354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3086191" y="5050982"/>
            <a:ext cx="3045267" cy="784520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3137048" y="4678791"/>
            <a:ext cx="2438329" cy="356867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4299104" y="3987513"/>
            <a:ext cx="631266" cy="631266"/>
            <a:chOff x="14299104" y="3987513"/>
            <a:chExt cx="631266" cy="631266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299104" y="3987513"/>
              <a:ext cx="631266" cy="63126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784927" y="7106585"/>
            <a:ext cx="3640563" cy="2146354"/>
            <a:chOff x="12784927" y="7106585"/>
            <a:chExt cx="3640563" cy="2146354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919685" y="6102642"/>
              <a:ext cx="7281125" cy="4292707"/>
            </a:xfrm>
            <a:prstGeom prst="rect">
              <a:avLst/>
            </a:prstGeom>
          </p:spPr>
        </p:pic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2784927" y="7106585"/>
              <a:ext cx="3640563" cy="2146354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3086191" y="8430382"/>
            <a:ext cx="3007134" cy="784520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3137048" y="8058191"/>
            <a:ext cx="2584408" cy="352804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4306851" y="7314792"/>
            <a:ext cx="636512" cy="636522"/>
            <a:chOff x="14306851" y="7314792"/>
            <a:chExt cx="636512" cy="636522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4306851" y="7314792"/>
              <a:ext cx="636512" cy="63652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8749470" y="3591536"/>
            <a:ext cx="926644" cy="926644"/>
            <a:chOff x="8749470" y="3591536"/>
            <a:chExt cx="926644" cy="926644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286148" y="3128214"/>
              <a:ext cx="1853288" cy="1853288"/>
            </a:xfrm>
            <a:prstGeom prst="rect">
              <a:avLst/>
            </a:prstGeom>
          </p:spPr>
        </p:pic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749470" y="3591536"/>
              <a:ext cx="926644" cy="92664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090640" y="5947888"/>
            <a:ext cx="926644" cy="926644"/>
            <a:chOff x="11090640" y="5947888"/>
            <a:chExt cx="926644" cy="926644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 rot="-16200000">
              <a:off x="10627318" y="5484566"/>
              <a:ext cx="1853288" cy="1853288"/>
            </a:xfrm>
            <a:prstGeom prst="rect">
              <a:avLst/>
            </a:prstGeom>
          </p:spPr>
        </p:pic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 rot="-16200000">
              <a:off x="11090640" y="5947888"/>
              <a:ext cx="926644" cy="92664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6431213" y="5947888"/>
            <a:ext cx="926644" cy="926644"/>
            <a:chOff x="6431213" y="5947888"/>
            <a:chExt cx="926644" cy="926644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 rot="-16200000">
              <a:off x="5967891" y="5484566"/>
              <a:ext cx="1853288" cy="1853288"/>
            </a:xfrm>
            <a:prstGeom prst="rect">
              <a:avLst/>
            </a:prstGeom>
          </p:spPr>
        </p:pic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 rot="-16200000">
              <a:off x="6431213" y="5947888"/>
              <a:ext cx="926644" cy="92664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8978728" y="3840529"/>
            <a:ext cx="468128" cy="409612"/>
            <a:chOff x="8978728" y="3840529"/>
            <a:chExt cx="468128" cy="409612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8978728" y="3840529"/>
              <a:ext cx="468128" cy="409612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389117" y="6191417"/>
            <a:ext cx="329691" cy="439587"/>
            <a:chOff x="11389117" y="6191417"/>
            <a:chExt cx="329691" cy="439587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1389117" y="6191417"/>
              <a:ext cx="329691" cy="439587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6652771" y="6169457"/>
            <a:ext cx="483528" cy="483507"/>
            <a:chOff x="6652771" y="6169457"/>
            <a:chExt cx="483528" cy="483507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652771" y="6169457"/>
              <a:ext cx="483528" cy="483507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8749470" y="8323288"/>
            <a:ext cx="926644" cy="926644"/>
            <a:chOff x="8749470" y="8323288"/>
            <a:chExt cx="926644" cy="926644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8749470" y="8323288"/>
              <a:ext cx="926644" cy="926644"/>
              <a:chOff x="8749470" y="8323288"/>
              <a:chExt cx="926644" cy="926644"/>
            </a:xfrm>
          </p:grpSpPr>
          <p:pic>
            <p:nvPicPr>
              <p:cNvPr id="103" name="Object 102"/>
              <p:cNvPicPr>
                <a:picLocks noChangeAspect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>
                <a:off x="8286148" y="7859966"/>
                <a:ext cx="1853288" cy="1853288"/>
              </a:xfrm>
              <a:prstGeom prst="rect">
                <a:avLst/>
              </a:prstGeom>
            </p:spPr>
          </p:pic>
          <p:pic>
            <p:nvPicPr>
              <p:cNvPr id="104" name="Object 103"/>
              <p:cNvPicPr>
                <a:picLocks noChangeAspect="1"/>
              </p:cNvPicPr>
              <p:nvPr/>
            </p:nvPicPr>
            <p:blipFill>
              <a:blip r:embed="rId50" cstate="print"/>
              <a:stretch>
                <a:fillRect/>
              </a:stretch>
            </p:blipFill>
            <p:spPr>
              <a:xfrm>
                <a:off x="8749470" y="8323288"/>
                <a:ext cx="926644" cy="926644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8981156" y="8550668"/>
              <a:ext cx="443311" cy="443330"/>
              <a:chOff x="8981156" y="8550668"/>
              <a:chExt cx="443311" cy="443330"/>
            </a:xfrm>
          </p:grpSpPr>
          <p:pic>
            <p:nvPicPr>
              <p:cNvPr id="107" name="Object 106"/>
              <p:cNvPicPr>
                <a:picLocks noChangeAspect="1"/>
              </p:cNvPicPr>
              <p:nvPr/>
            </p:nvPicPr>
            <p:blipFill>
              <a:blip r:embed="rId51" cstate="print"/>
              <a:stretch>
                <a:fillRect/>
              </a:stretch>
            </p:blipFill>
            <p:spPr>
              <a:xfrm>
                <a:off x="8981156" y="8550668"/>
                <a:ext cx="443311" cy="443330"/>
              </a:xfrm>
              <a:prstGeom prst="rect">
                <a:avLst/>
              </a:prstGeom>
            </p:spPr>
          </p:pic>
        </p:grpSp>
      </p:grpSp>
      <p:grpSp>
        <p:nvGrpSpPr>
          <p:cNvPr id="1030" name="그룹 1030"/>
          <p:cNvGrpSpPr/>
          <p:nvPr/>
        </p:nvGrpSpPr>
        <p:grpSpPr>
          <a:xfrm>
            <a:off x="5684398" y="8098380"/>
            <a:ext cx="1162518" cy="162763"/>
            <a:chOff x="5684398" y="8098380"/>
            <a:chExt cx="1162518" cy="162763"/>
          </a:xfrm>
        </p:grpSpPr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5684398" y="8098380"/>
              <a:ext cx="1162518" cy="162763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1474121" y="4718978"/>
            <a:ext cx="1162518" cy="162763"/>
            <a:chOff x="11474121" y="4718978"/>
            <a:chExt cx="1162518" cy="162763"/>
          </a:xfrm>
        </p:grpSpPr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1474121" y="4718978"/>
              <a:ext cx="1162518" cy="162763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1474121" y="8098380"/>
            <a:ext cx="1162518" cy="162763"/>
            <a:chOff x="11474121" y="8098380"/>
            <a:chExt cx="1162518" cy="162763"/>
          </a:xfrm>
        </p:grpSpPr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1474121" y="8098380"/>
              <a:ext cx="1162518" cy="162763"/>
            </a:xfrm>
            <a:prstGeom prst="rect">
              <a:avLst/>
            </a:prstGeom>
          </p:spPr>
        </p:pic>
      </p:grpSp>
      <p:pic>
        <p:nvPicPr>
          <p:cNvPr id="119" name="Object 118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1089526" y="1765135"/>
            <a:ext cx="3510386" cy="848524"/>
          </a:xfrm>
          <a:prstGeom prst="rect">
            <a:avLst/>
          </a:prstGeom>
        </p:spPr>
      </p:pic>
      <p:pic>
        <p:nvPicPr>
          <p:cNvPr id="120" name="Object 119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7163810" y="610293"/>
            <a:ext cx="3460254" cy="310303"/>
          </a:xfrm>
          <a:prstGeom prst="rect">
            <a:avLst/>
          </a:prstGeom>
        </p:spPr>
      </p:pic>
      <p:pic>
        <p:nvPicPr>
          <p:cNvPr id="121" name="Object 120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1135239" y="629341"/>
            <a:ext cx="1251880" cy="31083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920001" y="653594"/>
            <a:ext cx="242208" cy="24342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3811" y="2854144"/>
            <a:ext cx="4581213" cy="4440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56865" y="3935835"/>
            <a:ext cx="7342581" cy="2584618"/>
            <a:chOff x="1956865" y="3935835"/>
            <a:chExt cx="7342581" cy="258461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768567" y="2726897"/>
              <a:ext cx="14685163" cy="5169237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56865" y="3935835"/>
              <a:ext cx="7342581" cy="25846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75248" y="3850548"/>
            <a:ext cx="7032323" cy="2584618"/>
            <a:chOff x="9775248" y="3850548"/>
            <a:chExt cx="7032323" cy="25846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04945" y="2641610"/>
              <a:ext cx="14064645" cy="516923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75248" y="3850548"/>
              <a:ext cx="7032323" cy="258461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05763" y="4830661"/>
            <a:ext cx="2393334" cy="44659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13382" y="5209209"/>
            <a:ext cx="6663555" cy="120875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087086" y="4858933"/>
            <a:ext cx="2071818" cy="3951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09715" y="5250325"/>
            <a:ext cx="6502035" cy="12087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56865" y="6796334"/>
            <a:ext cx="7342581" cy="2584618"/>
            <a:chOff x="1956865" y="6796334"/>
            <a:chExt cx="7342581" cy="25846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1768567" y="5587396"/>
              <a:ext cx="14685163" cy="5169237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56865" y="6796334"/>
              <a:ext cx="7342581" cy="25846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18375" y="6796334"/>
            <a:ext cx="7032323" cy="2584618"/>
            <a:chOff x="9818375" y="6796334"/>
            <a:chExt cx="7032323" cy="258461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48072" y="5587396"/>
              <a:ext cx="14064645" cy="5169237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818375" y="6796334"/>
              <a:ext cx="7032323" cy="25846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40186" y="4103823"/>
            <a:ext cx="623971" cy="623971"/>
            <a:chOff x="10140186" y="4103823"/>
            <a:chExt cx="623971" cy="6239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140186" y="4103823"/>
              <a:ext cx="623971" cy="6239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50489" y="7153134"/>
            <a:ext cx="613521" cy="483694"/>
            <a:chOff x="2350489" y="7153134"/>
            <a:chExt cx="613521" cy="48369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50489" y="7153134"/>
              <a:ext cx="613521" cy="4836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181921" y="7136851"/>
            <a:ext cx="441709" cy="588947"/>
            <a:chOff x="10181921" y="7136851"/>
            <a:chExt cx="441709" cy="58894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181921" y="7136851"/>
              <a:ext cx="441709" cy="58894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343197" y="4189110"/>
            <a:ext cx="620813" cy="620823"/>
            <a:chOff x="2343197" y="4189110"/>
            <a:chExt cx="620813" cy="62082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343197" y="4189110"/>
              <a:ext cx="620813" cy="620823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89526" y="1765135"/>
            <a:ext cx="2072454" cy="83790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163810" y="610293"/>
            <a:ext cx="3460254" cy="31030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35239" y="629341"/>
            <a:ext cx="1251880" cy="31083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125906" y="7699734"/>
            <a:ext cx="2062422" cy="44532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090382" y="8058172"/>
            <a:ext cx="6475013" cy="120875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310070" y="7678318"/>
            <a:ext cx="2143221" cy="39609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332696" y="8069706"/>
            <a:ext cx="6488219" cy="120936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41036" y="7114192"/>
            <a:ext cx="3815560" cy="3815560"/>
            <a:chOff x="10241036" y="7114192"/>
            <a:chExt cx="3815560" cy="38155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41036" y="7114192"/>
              <a:ext cx="3815560" cy="38155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8537370"/>
            <a:ext cx="18285714" cy="1748344"/>
            <a:chOff x="0" y="8537370"/>
            <a:chExt cx="18285714" cy="17483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537370"/>
              <a:ext cx="18285714" cy="17483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14192" y="2651506"/>
            <a:ext cx="2445021" cy="56519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9526" y="1765135"/>
            <a:ext cx="3482882" cy="84659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62744" y="3704873"/>
            <a:ext cx="7213057" cy="4300091"/>
            <a:chOff x="9762744" y="3704873"/>
            <a:chExt cx="7213057" cy="43000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62744" y="3704873"/>
              <a:ext cx="7213057" cy="430009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3335" y="2651506"/>
            <a:ext cx="3261647" cy="56195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61905" y="3704873"/>
            <a:ext cx="7557736" cy="4300091"/>
            <a:chOff x="1161905" y="3704873"/>
            <a:chExt cx="7557736" cy="43000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1905" y="3704873"/>
              <a:ext cx="7557736" cy="43000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920001" y="653594"/>
            <a:ext cx="262627" cy="2444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66665" y="4083276"/>
            <a:ext cx="15952385" cy="2119162"/>
            <a:chOff x="1166665" y="4083276"/>
            <a:chExt cx="15952385" cy="211916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705787" y="3127436"/>
              <a:ext cx="31904770" cy="4238324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6665" y="4083276"/>
              <a:ext cx="15952385" cy="21191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85712" y="4083276"/>
            <a:ext cx="9933337" cy="2119162"/>
            <a:chOff x="7185712" y="4083276"/>
            <a:chExt cx="9933337" cy="21191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85712" y="4083276"/>
              <a:ext cx="9933337" cy="211916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3236" y="4251397"/>
            <a:ext cx="1561977" cy="17726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07420" y="4540924"/>
            <a:ext cx="1193610" cy="1193610"/>
            <a:chOff x="1607420" y="4540924"/>
            <a:chExt cx="1193610" cy="11936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8524" y="4022027"/>
              <a:ext cx="2387219" cy="238721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07420" y="4540924"/>
              <a:ext cx="1193610" cy="119361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88609" y="4873018"/>
            <a:ext cx="681960" cy="5074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71429" y="6965111"/>
            <a:ext cx="15952385" cy="2119162"/>
            <a:chOff x="1171429" y="6965111"/>
            <a:chExt cx="15952385" cy="21191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701023" y="6009270"/>
              <a:ext cx="31904770" cy="4238324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1429" y="6965111"/>
              <a:ext cx="15952385" cy="21191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90476" y="6965111"/>
            <a:ext cx="9933337" cy="2119162"/>
            <a:chOff x="7190476" y="6965111"/>
            <a:chExt cx="9933337" cy="211916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90476" y="6965111"/>
              <a:ext cx="9933337" cy="211916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28000" y="7133232"/>
            <a:ext cx="1561977" cy="17726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12184" y="7422758"/>
            <a:ext cx="1193610" cy="1193610"/>
            <a:chOff x="1612184" y="7422758"/>
            <a:chExt cx="1193610" cy="119361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93288" y="6903862"/>
              <a:ext cx="2387219" cy="2387219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12184" y="7422758"/>
              <a:ext cx="1193610" cy="119361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93373" y="7754858"/>
            <a:ext cx="668627" cy="50586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350944" y="7515151"/>
            <a:ext cx="2086222" cy="104195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163810" y="610293"/>
            <a:ext cx="3460254" cy="31030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35239" y="629341"/>
            <a:ext cx="1251881" cy="30923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350944" y="4678721"/>
            <a:ext cx="2924804" cy="104162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249106" y="4407544"/>
            <a:ext cx="7631290" cy="152275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99049" y="1874725"/>
            <a:ext cx="3471794" cy="84032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249106" y="7289382"/>
            <a:ext cx="7520309" cy="152275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673469"/>
            <a:ext cx="5058201" cy="2612245"/>
            <a:chOff x="0" y="7673469"/>
            <a:chExt cx="5058201" cy="26122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673469"/>
              <a:ext cx="5058201" cy="26122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6735" y="7673469"/>
            <a:ext cx="2612245" cy="2612245"/>
            <a:chOff x="7836735" y="7673469"/>
            <a:chExt cx="2612245" cy="26122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36735" y="7673469"/>
              <a:ext cx="2612245" cy="26122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48980" y="5061224"/>
            <a:ext cx="2612245" cy="2612245"/>
            <a:chOff x="10448980" y="5061224"/>
            <a:chExt cx="2612245" cy="26122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48980" y="5061224"/>
              <a:ext cx="2612245" cy="26122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61224" y="7673469"/>
            <a:ext cx="2612245" cy="2612245"/>
            <a:chOff x="13061224" y="7673469"/>
            <a:chExt cx="2612245" cy="26122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61224" y="7673469"/>
              <a:ext cx="2612245" cy="26122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36735" y="2459090"/>
            <a:ext cx="2612245" cy="2612245"/>
            <a:chOff x="7836735" y="2459090"/>
            <a:chExt cx="2612245" cy="26122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36735" y="2459090"/>
              <a:ext cx="2612245" cy="26122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61224" y="2459090"/>
            <a:ext cx="5224490" cy="2612245"/>
            <a:chOff x="13061224" y="2459090"/>
            <a:chExt cx="5224490" cy="261224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61224" y="2459090"/>
              <a:ext cx="5224490" cy="26122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7836735" cy="2459090"/>
            <a:chOff x="0" y="0"/>
            <a:chExt cx="7836735" cy="24590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7836735" cy="24590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48980" y="0"/>
            <a:ext cx="2612245" cy="2459090"/>
            <a:chOff x="10448980" y="0"/>
            <a:chExt cx="2612245" cy="245909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48980" y="0"/>
              <a:ext cx="2612245" cy="245909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9049" y="3070478"/>
            <a:ext cx="5442924" cy="147388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920001" y="653594"/>
            <a:ext cx="270246" cy="24342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5239" y="629341"/>
            <a:ext cx="419901" cy="30852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42858" y="4874521"/>
            <a:ext cx="6017929" cy="216232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388626"/>
            <a:chOff x="0" y="0"/>
            <a:chExt cx="18285714" cy="23886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3886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5239" y="610293"/>
            <a:ext cx="423101" cy="3110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63810" y="610293"/>
            <a:ext cx="3460254" cy="31030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8971" y="2966599"/>
            <a:ext cx="1094944" cy="108917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3649" y="5868401"/>
            <a:ext cx="2683740" cy="66493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6506" y="7444382"/>
            <a:ext cx="2623024" cy="11312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0795" y="5699255"/>
            <a:ext cx="3292771" cy="54367"/>
            <a:chOff x="1400795" y="5699255"/>
            <a:chExt cx="3292771" cy="543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0795" y="5699255"/>
              <a:ext cx="3292771" cy="5436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48811" y="2966601"/>
            <a:ext cx="1184549" cy="108917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93497" y="5868401"/>
            <a:ext cx="2683739" cy="119215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16353" y="7444382"/>
            <a:ext cx="2014352" cy="11310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50635" y="5699255"/>
            <a:ext cx="3292771" cy="54367"/>
            <a:chOff x="5450635" y="5699255"/>
            <a:chExt cx="3292771" cy="5436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50635" y="5699255"/>
              <a:ext cx="3292771" cy="5436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398651" y="2966601"/>
            <a:ext cx="1177761" cy="108917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443335" y="5868401"/>
            <a:ext cx="2683739" cy="120320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466191" y="7482477"/>
            <a:ext cx="2032409" cy="11310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00475" y="5699255"/>
            <a:ext cx="3292771" cy="54367"/>
            <a:chOff x="9500475" y="5699255"/>
            <a:chExt cx="3292771" cy="5436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500475" y="5699255"/>
              <a:ext cx="3292771" cy="5436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505595" y="2966601"/>
            <a:ext cx="1213739" cy="108917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534954" y="5868401"/>
            <a:ext cx="907786" cy="66341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557906" y="7444382"/>
            <a:ext cx="2032409" cy="112808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92153" y="5699255"/>
            <a:ext cx="3292771" cy="54367"/>
            <a:chOff x="13592153" y="5699255"/>
            <a:chExt cx="3292771" cy="5436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592153" y="5699255"/>
              <a:ext cx="3292771" cy="543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00795" y="7161758"/>
            <a:ext cx="3292771" cy="54367"/>
            <a:chOff x="1400795" y="7161758"/>
            <a:chExt cx="3292771" cy="5436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00795" y="7161758"/>
              <a:ext cx="3292771" cy="543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450635" y="7161758"/>
            <a:ext cx="3292771" cy="54367"/>
            <a:chOff x="5450635" y="7161758"/>
            <a:chExt cx="3292771" cy="5436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450635" y="7161758"/>
              <a:ext cx="3292771" cy="543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00475" y="7161758"/>
            <a:ext cx="3292771" cy="54367"/>
            <a:chOff x="9500475" y="7161758"/>
            <a:chExt cx="3292771" cy="5436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500475" y="7161758"/>
              <a:ext cx="3292771" cy="5436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592153" y="7161758"/>
            <a:ext cx="3292771" cy="54367"/>
            <a:chOff x="13592153" y="7161758"/>
            <a:chExt cx="3292771" cy="5436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592153" y="7161758"/>
              <a:ext cx="3292771" cy="5436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00795" y="3959377"/>
            <a:ext cx="3303604" cy="1573460"/>
            <a:chOff x="1400795" y="3959377"/>
            <a:chExt cx="3303604" cy="157346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00795" y="3959377"/>
              <a:ext cx="3303604" cy="157346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450635" y="3959377"/>
            <a:ext cx="3303604" cy="1573460"/>
            <a:chOff x="5450635" y="3959377"/>
            <a:chExt cx="3303604" cy="157346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450635" y="3959377"/>
              <a:ext cx="3303604" cy="157346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500475" y="3959377"/>
            <a:ext cx="3303604" cy="1573460"/>
            <a:chOff x="9500475" y="3959377"/>
            <a:chExt cx="3303604" cy="157346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500475" y="3959377"/>
              <a:ext cx="3303604" cy="157346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550315" y="3959377"/>
            <a:ext cx="3303604" cy="1573460"/>
            <a:chOff x="13550315" y="3959377"/>
            <a:chExt cx="3303604" cy="157346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550315" y="3959377"/>
              <a:ext cx="3303604" cy="1573460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089526" y="1342916"/>
            <a:ext cx="2068110" cy="84321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582" y="6212117"/>
            <a:ext cx="18285714" cy="4073597"/>
            <a:chOff x="-10582" y="6212117"/>
            <a:chExt cx="18285714" cy="40735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582" y="6212117"/>
              <a:ext cx="18285714" cy="40735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197899"/>
            <a:chOff x="0" y="0"/>
            <a:chExt cx="18285714" cy="11978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19789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26572" y="653594"/>
            <a:ext cx="1335641" cy="2444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87319" y="3281920"/>
            <a:ext cx="3713831" cy="5504222"/>
            <a:chOff x="7487319" y="3281920"/>
            <a:chExt cx="3713831" cy="55042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52607" y="649604"/>
              <a:ext cx="7427663" cy="1100844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87319" y="3281920"/>
              <a:ext cx="3713831" cy="55042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29701" y="3281920"/>
            <a:ext cx="3713831" cy="5504222"/>
            <a:chOff x="12929701" y="3281920"/>
            <a:chExt cx="3713831" cy="550422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94989" y="649604"/>
              <a:ext cx="7427663" cy="11008444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29701" y="3281920"/>
              <a:ext cx="3713831" cy="55042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74408" y="3281920"/>
            <a:ext cx="3713831" cy="5504222"/>
            <a:chOff x="1974408" y="3281920"/>
            <a:chExt cx="3713831" cy="55042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696" y="649604"/>
              <a:ext cx="7427663" cy="11008444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74408" y="3281920"/>
              <a:ext cx="3713831" cy="550422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56207" y="3663436"/>
            <a:ext cx="3072863" cy="96755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974408" y="4933751"/>
            <a:ext cx="3713831" cy="1669567"/>
            <a:chOff x="1974408" y="4933751"/>
            <a:chExt cx="3713831" cy="166956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74408" y="4933751"/>
              <a:ext cx="3713831" cy="166956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266784" y="6883164"/>
            <a:ext cx="3165879" cy="139046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770588" y="3663436"/>
            <a:ext cx="3238327" cy="96882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488788" y="4948440"/>
            <a:ext cx="3713831" cy="1669567"/>
            <a:chOff x="7488788" y="4948440"/>
            <a:chExt cx="3713831" cy="166956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88788" y="4948440"/>
              <a:ext cx="3713831" cy="166956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781164" y="6897860"/>
            <a:ext cx="3132811" cy="139046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211455" y="3663436"/>
            <a:ext cx="2912476" cy="55635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929701" y="4948440"/>
            <a:ext cx="3713831" cy="1669567"/>
            <a:chOff x="12929701" y="4948440"/>
            <a:chExt cx="3713831" cy="166956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929701" y="4948440"/>
              <a:ext cx="3713831" cy="1669567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222031" y="6897860"/>
            <a:ext cx="3128369" cy="139416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99049" y="1874726"/>
            <a:ext cx="2942458" cy="84418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163810" y="610293"/>
            <a:ext cx="3460254" cy="31030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35239" y="629341"/>
            <a:ext cx="1251881" cy="3092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26572" y="653594"/>
            <a:ext cx="1357278" cy="2444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66665" y="4083276"/>
            <a:ext cx="15952385" cy="2119162"/>
            <a:chOff x="1166665" y="4083276"/>
            <a:chExt cx="15952385" cy="211916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705787" y="3127436"/>
              <a:ext cx="31904770" cy="4238324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6665" y="4083276"/>
              <a:ext cx="15952385" cy="21191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85712" y="4083276"/>
            <a:ext cx="9933337" cy="2119162"/>
            <a:chOff x="7185712" y="4083276"/>
            <a:chExt cx="9933337" cy="21191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85712" y="4083276"/>
              <a:ext cx="9933337" cy="211916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3236" y="4251397"/>
            <a:ext cx="1561977" cy="17726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07420" y="4540924"/>
            <a:ext cx="1193610" cy="1193610"/>
            <a:chOff x="1607420" y="4540924"/>
            <a:chExt cx="1193610" cy="11936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8524" y="4022027"/>
              <a:ext cx="2387219" cy="238721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07420" y="4540924"/>
              <a:ext cx="1193610" cy="119361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88609" y="4873018"/>
            <a:ext cx="681960" cy="5074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71429" y="6965111"/>
            <a:ext cx="15952385" cy="2119162"/>
            <a:chOff x="1171429" y="6965111"/>
            <a:chExt cx="15952385" cy="21191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701023" y="6009270"/>
              <a:ext cx="31904770" cy="4238324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1429" y="6965111"/>
              <a:ext cx="15952385" cy="21191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90476" y="6965111"/>
            <a:ext cx="9933337" cy="2119162"/>
            <a:chOff x="7190476" y="6965111"/>
            <a:chExt cx="9933337" cy="211916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90476" y="6965111"/>
              <a:ext cx="9933337" cy="211916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28000" y="7133232"/>
            <a:ext cx="1561977" cy="17726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12184" y="7422758"/>
            <a:ext cx="1193610" cy="1193610"/>
            <a:chOff x="1612184" y="7422758"/>
            <a:chExt cx="1193610" cy="119361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93288" y="6903862"/>
              <a:ext cx="2387219" cy="2387219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12184" y="7422758"/>
              <a:ext cx="1193610" cy="119361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93373" y="7754858"/>
            <a:ext cx="668627" cy="50586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355706" y="7728163"/>
            <a:ext cx="3054558" cy="57264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163810" y="610293"/>
            <a:ext cx="3460254" cy="31030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35239" y="629341"/>
            <a:ext cx="1251881" cy="30923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350942" y="4842847"/>
            <a:ext cx="2153245" cy="57759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340359" y="4571443"/>
            <a:ext cx="7620181" cy="116720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263477" y="7453277"/>
            <a:ext cx="7619669" cy="116720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99049" y="1874725"/>
            <a:ext cx="6159479" cy="8441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39330" y="3332823"/>
            <a:ext cx="2802522" cy="3477700"/>
            <a:chOff x="1439330" y="3332823"/>
            <a:chExt cx="2802522" cy="34777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9330" y="3332823"/>
              <a:ext cx="2802522" cy="34777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38095"/>
            <a:ext cx="18285714" cy="1197899"/>
            <a:chOff x="0" y="-38095"/>
            <a:chExt cx="18285714" cy="11978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38095"/>
              <a:ext cx="18285714" cy="119789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20001" y="653594"/>
            <a:ext cx="262627" cy="2444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5239" y="629341"/>
            <a:ext cx="1251881" cy="3092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4271" y="3575136"/>
            <a:ext cx="2981664" cy="2981664"/>
            <a:chOff x="1674271" y="3575136"/>
            <a:chExt cx="2981664" cy="298166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4271" y="3575136"/>
              <a:ext cx="2981664" cy="29816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85614" y="6723974"/>
            <a:ext cx="158922" cy="158922"/>
            <a:chOff x="3085614" y="6723974"/>
            <a:chExt cx="158922" cy="15892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85614" y="6723974"/>
              <a:ext cx="158922" cy="1589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46182" y="7243441"/>
            <a:ext cx="2637786" cy="435768"/>
            <a:chOff x="1846182" y="7243441"/>
            <a:chExt cx="2637786" cy="43576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46182" y="7243441"/>
              <a:ext cx="2637786" cy="43576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81835" y="7280985"/>
            <a:ext cx="2005742" cy="37874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046859" y="3947724"/>
            <a:ext cx="2236489" cy="2236489"/>
            <a:chOff x="2046859" y="3947724"/>
            <a:chExt cx="2236489" cy="223648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1436" y="2981053"/>
              <a:ext cx="4472978" cy="4472978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46859" y="3947724"/>
              <a:ext cx="2236489" cy="22364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041900" y="7011231"/>
            <a:ext cx="246349" cy="92148"/>
            <a:chOff x="3041900" y="7011231"/>
            <a:chExt cx="246349" cy="9214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3041900" y="7011231"/>
              <a:ext cx="246349" cy="9214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710429" y="4677243"/>
            <a:ext cx="862098" cy="75748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41740" y="7880680"/>
            <a:ext cx="3082944" cy="129410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981692" y="3322983"/>
            <a:ext cx="2322017" cy="3487124"/>
            <a:chOff x="4981692" y="3322983"/>
            <a:chExt cx="2322017" cy="348712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81692" y="3322983"/>
              <a:ext cx="2322017" cy="34871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652224" y="3575494"/>
            <a:ext cx="2980952" cy="2980952"/>
            <a:chOff x="4652224" y="3575494"/>
            <a:chExt cx="2980952" cy="298095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52224" y="3575494"/>
              <a:ext cx="2980952" cy="298095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067753" y="3947992"/>
            <a:ext cx="2235955" cy="2235955"/>
            <a:chOff x="5067753" y="3947992"/>
            <a:chExt cx="2235955" cy="223595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62643" y="2981552"/>
              <a:ext cx="4471910" cy="4471910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67753" y="3947992"/>
              <a:ext cx="2235955" cy="223595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823807" y="7243441"/>
            <a:ext cx="2637786" cy="435768"/>
            <a:chOff x="4823807" y="7243441"/>
            <a:chExt cx="2637786" cy="43576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23807" y="7243441"/>
              <a:ext cx="2637786" cy="435768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019997" y="7280985"/>
            <a:ext cx="1945159" cy="37874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019525" y="7011231"/>
            <a:ext cx="246349" cy="92148"/>
            <a:chOff x="6019525" y="7011231"/>
            <a:chExt cx="246349" cy="9214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6200000">
              <a:off x="6019525" y="7011231"/>
              <a:ext cx="246349" cy="92148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688131" y="4677338"/>
            <a:ext cx="924194" cy="75730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619359" y="7880680"/>
            <a:ext cx="3069078" cy="80860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964179" y="3337128"/>
            <a:ext cx="2323597" cy="3489498"/>
            <a:chOff x="7964179" y="3337128"/>
            <a:chExt cx="2323597" cy="348949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964179" y="3337128"/>
              <a:ext cx="2323597" cy="348949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634486" y="3589810"/>
            <a:ext cx="2982981" cy="2982981"/>
            <a:chOff x="7634486" y="3589810"/>
            <a:chExt cx="2982981" cy="298298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634486" y="3589810"/>
              <a:ext cx="2982981" cy="298298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007239" y="3962562"/>
            <a:ext cx="2237477" cy="2237477"/>
            <a:chOff x="8007239" y="3962562"/>
            <a:chExt cx="2237477" cy="2237477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701240" y="2995464"/>
              <a:ext cx="4474954" cy="4474954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007239" y="3962562"/>
              <a:ext cx="2237477" cy="223747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807087" y="7243441"/>
            <a:ext cx="2637786" cy="435768"/>
            <a:chOff x="7807087" y="7243441"/>
            <a:chExt cx="2637786" cy="435768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807087" y="7243441"/>
              <a:ext cx="2637786" cy="435768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003273" y="7280985"/>
            <a:ext cx="2133395" cy="37852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9002805" y="7011231"/>
            <a:ext cx="246349" cy="92148"/>
            <a:chOff x="9002805" y="7011231"/>
            <a:chExt cx="246349" cy="92148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16200000">
              <a:off x="9002805" y="7011231"/>
              <a:ext cx="246349" cy="92148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8671095" y="4692405"/>
            <a:ext cx="920100" cy="757821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7602635" y="7880680"/>
            <a:ext cx="3048900" cy="1305656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0965837" y="3322983"/>
            <a:ext cx="2322017" cy="3487124"/>
            <a:chOff x="10965837" y="3322983"/>
            <a:chExt cx="2322017" cy="3487124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965837" y="3322983"/>
              <a:ext cx="2322017" cy="348712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636369" y="3575494"/>
            <a:ext cx="2980952" cy="2980952"/>
            <a:chOff x="10636369" y="3575494"/>
            <a:chExt cx="2980952" cy="2980952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636369" y="3575494"/>
              <a:ext cx="2980952" cy="298095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008868" y="3947992"/>
            <a:ext cx="2235955" cy="2235955"/>
            <a:chOff x="11008868" y="3947992"/>
            <a:chExt cx="2235955" cy="2235955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703758" y="2981552"/>
              <a:ext cx="4471910" cy="4471910"/>
            </a:xfrm>
            <a:prstGeom prst="rect">
              <a:avLst/>
            </a:prstGeom>
          </p:spPr>
        </p:pic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008868" y="3947992"/>
              <a:ext cx="2235955" cy="223595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807952" y="7243441"/>
            <a:ext cx="2637786" cy="435768"/>
            <a:chOff x="10807952" y="7243441"/>
            <a:chExt cx="2637786" cy="435768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0807952" y="7243441"/>
              <a:ext cx="2637786" cy="435768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1004168" y="7280985"/>
            <a:ext cx="1919254" cy="378524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2003671" y="7011231"/>
            <a:ext cx="246349" cy="92148"/>
            <a:chOff x="12003671" y="7011231"/>
            <a:chExt cx="246349" cy="92148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 rot="-16200000">
              <a:off x="12003671" y="7011231"/>
              <a:ext cx="246349" cy="92148"/>
            </a:xfrm>
            <a:prstGeom prst="rect">
              <a:avLst/>
            </a:prstGeom>
          </p:spPr>
        </p:pic>
      </p:grpSp>
      <p:pic>
        <p:nvPicPr>
          <p:cNvPr id="84" name="Object 8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1672322" y="4677338"/>
            <a:ext cx="944490" cy="757306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0603502" y="7880680"/>
            <a:ext cx="3086322" cy="1303879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4044532" y="3341896"/>
            <a:ext cx="2801853" cy="3476869"/>
            <a:chOff x="14044532" y="3341896"/>
            <a:chExt cx="2801853" cy="3476869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4044532" y="3341896"/>
              <a:ext cx="2801853" cy="347686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3622274" y="3584152"/>
            <a:ext cx="2980952" cy="2980952"/>
            <a:chOff x="13622274" y="3584152"/>
            <a:chExt cx="2980952" cy="2980952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3622274" y="3584152"/>
              <a:ext cx="2980952" cy="2980952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3793857" y="7252099"/>
            <a:ext cx="2637786" cy="435768"/>
            <a:chOff x="13793857" y="7252099"/>
            <a:chExt cx="2637786" cy="435768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3793857" y="7252099"/>
              <a:ext cx="2637786" cy="435768"/>
            </a:xfrm>
            <a:prstGeom prst="rect">
              <a:avLst/>
            </a:prstGeom>
          </p:spPr>
        </p:pic>
      </p:grpSp>
      <p:pic>
        <p:nvPicPr>
          <p:cNvPr id="95" name="Object 94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3990073" y="7289642"/>
            <a:ext cx="2230967" cy="379603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13994772" y="3956650"/>
            <a:ext cx="2235955" cy="2235955"/>
            <a:chOff x="13994772" y="3956650"/>
            <a:chExt cx="2235955" cy="2235955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2689662" y="2990210"/>
              <a:ext cx="4471910" cy="4471910"/>
            </a:xfrm>
            <a:prstGeom prst="rect">
              <a:avLst/>
            </a:prstGeom>
          </p:spPr>
        </p:pic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3994772" y="3956650"/>
              <a:ext cx="2235955" cy="2235955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4989575" y="7011231"/>
            <a:ext cx="246349" cy="92148"/>
            <a:chOff x="14989575" y="7011231"/>
            <a:chExt cx="246349" cy="9214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 rot="-16200000">
              <a:off x="14989575" y="7011231"/>
              <a:ext cx="246349" cy="92148"/>
            </a:xfrm>
            <a:prstGeom prst="rect">
              <a:avLst/>
            </a:prstGeom>
          </p:spPr>
        </p:pic>
      </p:grpSp>
      <p:pic>
        <p:nvPicPr>
          <p:cNvPr id="103" name="Object 102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4658226" y="4685996"/>
            <a:ext cx="925610" cy="757306"/>
          </a:xfrm>
          <a:prstGeom prst="rect">
            <a:avLst/>
          </a:prstGeom>
        </p:spPr>
      </p:pic>
      <p:pic>
        <p:nvPicPr>
          <p:cNvPr id="104" name="Object 103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13589406" y="7889337"/>
            <a:ext cx="3074411" cy="1555428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6063239" y="6723974"/>
            <a:ext cx="158922" cy="158922"/>
            <a:chOff x="6063239" y="6723974"/>
            <a:chExt cx="158922" cy="158922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063239" y="6723974"/>
              <a:ext cx="158922" cy="15892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9046516" y="6723974"/>
            <a:ext cx="158922" cy="158922"/>
            <a:chOff x="9046516" y="6723974"/>
            <a:chExt cx="158922" cy="158922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9046516" y="6723974"/>
              <a:ext cx="158922" cy="15892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2047384" y="6723974"/>
            <a:ext cx="158922" cy="158922"/>
            <a:chOff x="12047384" y="6723974"/>
            <a:chExt cx="158922" cy="158922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2047384" y="6723974"/>
              <a:ext cx="158922" cy="15892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5033289" y="6723974"/>
            <a:ext cx="158922" cy="158922"/>
            <a:chOff x="15033289" y="6723974"/>
            <a:chExt cx="158922" cy="158922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5033289" y="6723974"/>
              <a:ext cx="158922" cy="158922"/>
            </a:xfrm>
            <a:prstGeom prst="rect">
              <a:avLst/>
            </a:prstGeom>
          </p:spPr>
        </p:pic>
      </p:grpSp>
      <p:pic>
        <p:nvPicPr>
          <p:cNvPr id="117" name="Object 116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7163810" y="610293"/>
            <a:ext cx="3460254" cy="310303"/>
          </a:xfrm>
          <a:prstGeom prst="rect">
            <a:avLst/>
          </a:prstGeom>
        </p:spPr>
      </p:pic>
      <p:pic>
        <p:nvPicPr>
          <p:cNvPr id="118" name="Object 117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1099049" y="1874726"/>
            <a:ext cx="4369295" cy="8461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95238" y="0"/>
            <a:ext cx="7179894" cy="10285714"/>
            <a:chOff x="11095238" y="0"/>
            <a:chExt cx="717989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95238" y="0"/>
              <a:ext cx="717989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9526" y="1765135"/>
            <a:ext cx="2069559" cy="8461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26572" y="653594"/>
            <a:ext cx="1363678" cy="2444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5239" y="629341"/>
            <a:ext cx="1251880" cy="3108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6421" y="3598878"/>
            <a:ext cx="9057079" cy="2046502"/>
            <a:chOff x="1066421" y="3598878"/>
            <a:chExt cx="9057079" cy="204650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6421" y="3598878"/>
              <a:ext cx="9057079" cy="204650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8546" y="3648139"/>
            <a:ext cx="8770147" cy="18432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555700" y="3303493"/>
            <a:ext cx="4258910" cy="2510910"/>
            <a:chOff x="12555700" y="3303493"/>
            <a:chExt cx="4258910" cy="25109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73648" y="2129031"/>
              <a:ext cx="8517819" cy="5021820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55700" y="3303493"/>
              <a:ext cx="4258910" cy="251091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85270" y="4986984"/>
            <a:ext cx="4039108" cy="70146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965176" y="4406262"/>
            <a:ext cx="3103594" cy="44532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337704" y="3607510"/>
            <a:ext cx="694962" cy="694973"/>
            <a:chOff x="14337704" y="3607510"/>
            <a:chExt cx="694962" cy="69497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37704" y="3607510"/>
              <a:ext cx="694962" cy="6949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55730" y="6661477"/>
            <a:ext cx="4258910" cy="2510910"/>
            <a:chOff x="12555730" y="6661477"/>
            <a:chExt cx="4258910" cy="251091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73678" y="5487015"/>
              <a:ext cx="8517819" cy="5021820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555730" y="6661477"/>
              <a:ext cx="4258910" cy="251091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794998" y="8336090"/>
            <a:ext cx="3814647" cy="70059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965176" y="7878837"/>
            <a:ext cx="2773189" cy="44532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315942" y="6963012"/>
            <a:ext cx="738486" cy="738486"/>
            <a:chOff x="14315942" y="6963012"/>
            <a:chExt cx="738486" cy="7384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315942" y="6963012"/>
              <a:ext cx="738486" cy="7384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1905" y="6608184"/>
            <a:ext cx="9057079" cy="2564203"/>
            <a:chOff x="1161905" y="6608184"/>
            <a:chExt cx="9057079" cy="256420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61905" y="6608184"/>
              <a:ext cx="9057079" cy="256420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54030" y="6748601"/>
            <a:ext cx="8440505" cy="217787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28326" y="3154692"/>
            <a:ext cx="3261379" cy="44506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23811" y="6232742"/>
            <a:ext cx="2072834" cy="44430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163810" y="610293"/>
            <a:ext cx="3460254" cy="3103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9526" y="1765135"/>
            <a:ext cx="2551122" cy="8485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826572" y="653594"/>
            <a:ext cx="1357735" cy="24449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5239" y="629341"/>
            <a:ext cx="1251880" cy="31083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699345" y="3980598"/>
            <a:ext cx="4204588" cy="18487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61905" y="3085621"/>
            <a:ext cx="3603048" cy="861194"/>
            <a:chOff x="1161905" y="3085621"/>
            <a:chExt cx="3603048" cy="86119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161905" y="3085621"/>
              <a:ext cx="3603048" cy="827370"/>
              <a:chOff x="1161905" y="3085621"/>
              <a:chExt cx="3603048" cy="82737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599116" y="2712438"/>
                <a:ext cx="7206096" cy="1654740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61905" y="3085621"/>
                <a:ext cx="3603048" cy="827370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1905" y="3100584"/>
              <a:ext cx="745653" cy="846230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249830" y="3238798"/>
              <a:ext cx="569803" cy="569803"/>
              <a:chOff x="1249830" y="3238798"/>
              <a:chExt cx="569803" cy="56980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02120" y="2991088"/>
                <a:ext cx="1139606" cy="1139606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49830" y="3238798"/>
                <a:ext cx="569803" cy="569803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94665" y="3211466"/>
              <a:ext cx="527311" cy="568341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972229" y="3085621"/>
              <a:ext cx="2792724" cy="827370"/>
              <a:chOff x="1972229" y="3085621"/>
              <a:chExt cx="2792724" cy="82737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972229" y="3085621"/>
                <a:ext cx="2792724" cy="827370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24561" y="3139329"/>
              <a:ext cx="2107662" cy="65197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163810" y="610293"/>
            <a:ext cx="3460254" cy="31030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695627" y="6396296"/>
            <a:ext cx="4428187" cy="2960417"/>
            <a:chOff x="12695627" y="6396296"/>
            <a:chExt cx="4428187" cy="296041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695627" y="6396296"/>
              <a:ext cx="4428187" cy="29604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64280" y="5390635"/>
            <a:ext cx="4757155" cy="2954040"/>
            <a:chOff x="6764280" y="5390635"/>
            <a:chExt cx="4757155" cy="295404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64280" y="5390635"/>
              <a:ext cx="4757155" cy="29540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1905" y="4445182"/>
            <a:ext cx="4528203" cy="3057505"/>
            <a:chOff x="1161905" y="4445182"/>
            <a:chExt cx="4528203" cy="305750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61905" y="4445182"/>
              <a:ext cx="4528203" cy="30575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9526" y="1765135"/>
            <a:ext cx="2551122" cy="8485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826572" y="653594"/>
            <a:ext cx="1357888" cy="24449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5239" y="629341"/>
            <a:ext cx="1251880" cy="31083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92124" y="4499019"/>
            <a:ext cx="4964949" cy="18664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61905" y="3085621"/>
            <a:ext cx="3603048" cy="861194"/>
            <a:chOff x="1161905" y="3085621"/>
            <a:chExt cx="3603048" cy="86119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161905" y="3085621"/>
              <a:ext cx="3603048" cy="827370"/>
              <a:chOff x="1161905" y="3085621"/>
              <a:chExt cx="3603048" cy="82737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599116" y="2712438"/>
                <a:ext cx="7206096" cy="1654740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61905" y="3085621"/>
                <a:ext cx="3603048" cy="827370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1905" y="3100584"/>
              <a:ext cx="745653" cy="846230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249830" y="3238798"/>
              <a:ext cx="569803" cy="569803"/>
              <a:chOff x="1249830" y="3238798"/>
              <a:chExt cx="569803" cy="56980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02120" y="2991088"/>
                <a:ext cx="1139606" cy="1139606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49830" y="3238798"/>
                <a:ext cx="569803" cy="569803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94668" y="3211468"/>
              <a:ext cx="512377" cy="56656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972229" y="3085621"/>
              <a:ext cx="2792724" cy="827370"/>
              <a:chOff x="1972229" y="3085621"/>
              <a:chExt cx="2792724" cy="82737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972229" y="3085621"/>
                <a:ext cx="2792724" cy="827370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28373" y="3143135"/>
              <a:ext cx="2363046" cy="66798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163810" y="610293"/>
            <a:ext cx="3460254" cy="31030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61905" y="7176732"/>
            <a:ext cx="3603048" cy="2572279"/>
            <a:chOff x="1161905" y="7176732"/>
            <a:chExt cx="3603048" cy="257227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61905" y="7176732"/>
              <a:ext cx="3603048" cy="25722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1905" y="4637742"/>
            <a:ext cx="3603048" cy="2414133"/>
            <a:chOff x="1161905" y="4637742"/>
            <a:chExt cx="3603048" cy="241413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61905" y="4637742"/>
              <a:ext cx="3603048" cy="24141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30219" y="6922495"/>
            <a:ext cx="4448356" cy="2819078"/>
            <a:chOff x="6330219" y="6922495"/>
            <a:chExt cx="4448356" cy="281907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30219" y="6922495"/>
              <a:ext cx="4448356" cy="28190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555337" y="2718588"/>
            <a:ext cx="3931284" cy="3637051"/>
            <a:chOff x="12555337" y="2718588"/>
            <a:chExt cx="3931284" cy="363705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555337" y="2718588"/>
              <a:ext cx="3931284" cy="36370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140639" y="6722671"/>
            <a:ext cx="4578838" cy="2849766"/>
            <a:chOff x="12140639" y="6722671"/>
            <a:chExt cx="4578838" cy="284976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140639" y="6722671"/>
              <a:ext cx="4578838" cy="28497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9526" y="1765135"/>
            <a:ext cx="2551122" cy="8485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20001" y="653594"/>
            <a:ext cx="264455" cy="24449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5239" y="629341"/>
            <a:ext cx="1251880" cy="31083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78713" y="6313170"/>
            <a:ext cx="4767874" cy="257834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63810" y="610293"/>
            <a:ext cx="3460254" cy="3103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7529" y="4431372"/>
            <a:ext cx="3247900" cy="2285864"/>
            <a:chOff x="1147529" y="4431372"/>
            <a:chExt cx="3247900" cy="228586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7529" y="4431372"/>
              <a:ext cx="3247900" cy="2285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60182" y="7018234"/>
            <a:ext cx="3572697" cy="2335662"/>
            <a:chOff x="8060182" y="7018234"/>
            <a:chExt cx="3572697" cy="23356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60182" y="7018234"/>
              <a:ext cx="3572697" cy="23356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95723" y="2248284"/>
            <a:ext cx="3053334" cy="2285965"/>
            <a:chOff x="4795723" y="2248284"/>
            <a:chExt cx="3053334" cy="228596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95723" y="2248284"/>
              <a:ext cx="3053334" cy="22859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1460" y="7018234"/>
            <a:ext cx="3520038" cy="2369420"/>
            <a:chOff x="1011460" y="7018234"/>
            <a:chExt cx="3520038" cy="23694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1460" y="7018234"/>
              <a:ext cx="3520038" cy="23694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4953" y="4534249"/>
            <a:ext cx="3186691" cy="2483985"/>
            <a:chOff x="4764953" y="4534249"/>
            <a:chExt cx="3186691" cy="248398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64953" y="4534249"/>
              <a:ext cx="3186691" cy="24839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47065" y="4568603"/>
            <a:ext cx="3385815" cy="2330496"/>
            <a:chOff x="8247065" y="4568603"/>
            <a:chExt cx="3385815" cy="233049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47065" y="4568603"/>
              <a:ext cx="3385815" cy="23304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1905" y="3085621"/>
            <a:ext cx="3603048" cy="861194"/>
            <a:chOff x="1161905" y="3085621"/>
            <a:chExt cx="3603048" cy="86119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61905" y="3085621"/>
              <a:ext cx="3603048" cy="827370"/>
              <a:chOff x="1161905" y="3085621"/>
              <a:chExt cx="3603048" cy="827370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-599116" y="2712438"/>
                <a:ext cx="7206096" cy="1654740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61905" y="3085621"/>
                <a:ext cx="3603048" cy="827370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61905" y="3100584"/>
              <a:ext cx="745653" cy="846230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249830" y="3238798"/>
              <a:ext cx="569803" cy="569803"/>
              <a:chOff x="1249830" y="3238798"/>
              <a:chExt cx="569803" cy="569803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02120" y="2991088"/>
                <a:ext cx="1139606" cy="1139606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49830" y="3238798"/>
                <a:ext cx="569803" cy="569803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94668" y="3211468"/>
              <a:ext cx="513800" cy="570474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972229" y="3085621"/>
              <a:ext cx="2792724" cy="827370"/>
              <a:chOff x="1972229" y="3085621"/>
              <a:chExt cx="2792724" cy="827370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972229" y="3085621"/>
                <a:ext cx="2792724" cy="827370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228373" y="3143135"/>
              <a:ext cx="2363046" cy="66798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527350" y="7098774"/>
            <a:ext cx="3385815" cy="2288880"/>
            <a:chOff x="4527350" y="7098774"/>
            <a:chExt cx="3385815" cy="228888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527350" y="7098774"/>
              <a:ext cx="3385815" cy="228888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787232" y="2175340"/>
            <a:ext cx="5706214" cy="3774784"/>
            <a:chOff x="11787232" y="2175340"/>
            <a:chExt cx="5706214" cy="377478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787232" y="2175340"/>
              <a:ext cx="5706214" cy="377478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247065" y="2189716"/>
            <a:ext cx="3385815" cy="2320228"/>
            <a:chOff x="8247065" y="2189716"/>
            <a:chExt cx="3385815" cy="232022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247065" y="2189716"/>
              <a:ext cx="3385815" cy="23202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2022-05-16T08:44:02Z</dcterms:created>
  <dcterms:modified xsi:type="dcterms:W3CDTF">2022-05-16T08:44:02Z</dcterms:modified>
</cp:coreProperties>
</file>